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7" r:id="rId5"/>
    <p:sldId id="261" r:id="rId6"/>
    <p:sldId id="259" r:id="rId7"/>
    <p:sldId id="260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38765"/>
          <a:stretch/>
        </p:blipFill>
        <p:spPr>
          <a:xfrm>
            <a:off x="3137855" y="2478702"/>
            <a:ext cx="5274625" cy="264625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10466" y="1344706"/>
            <a:ext cx="89130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6000" dirty="0" smtClean="0">
                <a:latin typeface="Jokerman" panose="04090605060D06020702" pitchFamily="82" charset="0"/>
              </a:rPr>
              <a:t>Polygones sous la pluie</a:t>
            </a:r>
            <a:endParaRPr lang="fr-CA" sz="6000" dirty="0"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www.philippedelauniere.wixsite.com/math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287" y="1804202"/>
            <a:ext cx="60674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915290"/>
          </a:xfrm>
        </p:spPr>
        <p:txBody>
          <a:bodyPr anchor="t"/>
          <a:lstStyle/>
          <a:p>
            <a:r>
              <a:rPr lang="fr-CA" dirty="0" smtClean="0"/>
              <a:t>Phases du travail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51012" y="2549562"/>
            <a:ext cx="8689976" cy="2708237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1</a:t>
            </a:r>
            <a:r>
              <a:rPr lang="fr-CA" dirty="0" smtClean="0"/>
              <a:t>- Calcul de la quantité d’eau tombée </a:t>
            </a:r>
            <a:r>
              <a:rPr lang="fr-CA" dirty="0" smtClean="0"/>
              <a:t>( pages </a:t>
            </a:r>
            <a:r>
              <a:rPr lang="fr-CA" dirty="0" smtClean="0"/>
              <a:t>3 à </a:t>
            </a:r>
            <a:r>
              <a:rPr lang="fr-CA" dirty="0" smtClean="0"/>
              <a:t>5 )</a:t>
            </a:r>
            <a:endParaRPr lang="fr-CA" dirty="0" smtClean="0"/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2- Technique de découpage ( pages 6 à 11 )</a:t>
            </a:r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3- Mise en situation ( Pages 12 à 15 )</a:t>
            </a:r>
          </a:p>
          <a:p>
            <a:pPr marL="342900" indent="-342900">
              <a:buFontTx/>
              <a:buChar char="-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003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/>
              <a:t>1- Calcul de la quantité d’eau tombée </a:t>
            </a:r>
            <a:r>
              <a:rPr lang="fr-CA" sz="3200" dirty="0" smtClean="0"/>
              <a:t>(pages </a:t>
            </a:r>
            <a:r>
              <a:rPr lang="fr-CA" sz="3200" dirty="0"/>
              <a:t>3 à </a:t>
            </a:r>
            <a:r>
              <a:rPr lang="fr-CA" sz="3200" dirty="0" smtClean="0"/>
              <a:t>5)</a:t>
            </a:r>
            <a:br>
              <a:rPr lang="fr-CA" sz="3200" dirty="0" smtClean="0"/>
            </a:br>
            <a:r>
              <a:rPr lang="fr-CA" sz="2000" dirty="0" smtClean="0"/>
              <a:t>( RAPPEL  sur le calcul du volume )</a:t>
            </a:r>
            <a:endParaRPr lang="fr-CA" sz="2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19769" y="2366963"/>
            <a:ext cx="7952462" cy="342423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63917" y="2366963"/>
            <a:ext cx="1893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Exemple</a:t>
            </a:r>
          </a:p>
          <a:p>
            <a:r>
              <a:rPr lang="fr-CA" sz="3600" dirty="0" smtClean="0"/>
              <a:t>PAGE 3</a:t>
            </a:r>
            <a:endParaRPr lang="fr-CA" sz="36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7390504" y="3130475"/>
            <a:ext cx="1861072" cy="11295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à coins arrondis 6"/>
          <p:cNvSpPr/>
          <p:nvPr/>
        </p:nvSpPr>
        <p:spPr>
          <a:xfrm>
            <a:off x="7390504" y="4851699"/>
            <a:ext cx="2614108" cy="839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626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/>
              <a:t>1- Calcul de la quantité d’eau tombée </a:t>
            </a:r>
            <a:r>
              <a:rPr lang="fr-CA" sz="3200" dirty="0" smtClean="0"/>
              <a:t>(pages </a:t>
            </a:r>
            <a:r>
              <a:rPr lang="fr-CA" sz="3200" dirty="0"/>
              <a:t>3 à </a:t>
            </a:r>
            <a:r>
              <a:rPr lang="fr-CA" sz="3200" dirty="0" smtClean="0"/>
              <a:t>5)</a:t>
            </a:r>
            <a:br>
              <a:rPr lang="fr-CA" sz="3200" dirty="0" smtClean="0"/>
            </a:br>
            <a:r>
              <a:rPr lang="fr-CA" sz="2000" dirty="0" smtClean="0"/>
              <a:t>( RAPPEL  sur le calcul du volume )</a:t>
            </a:r>
            <a:endParaRPr lang="fr-CA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463917" y="2366963"/>
            <a:ext cx="1893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Exemple</a:t>
            </a:r>
          </a:p>
          <a:p>
            <a:r>
              <a:rPr lang="fr-CA" sz="3600" dirty="0" smtClean="0"/>
              <a:t>PAGE 3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260" y="2366963"/>
            <a:ext cx="820102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dirty="0"/>
              <a:t>2- Technique de découpage ( pages 6 à </a:t>
            </a:r>
            <a:r>
              <a:rPr lang="fr-CA" sz="3200" dirty="0" smtClean="0"/>
              <a:t>11 </a:t>
            </a:r>
            <a:r>
              <a:rPr lang="fr-CA" sz="3200" dirty="0"/>
              <a:t>)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5" y="1958172"/>
            <a:ext cx="10363826" cy="3424107"/>
          </a:xfrm>
        </p:spPr>
        <p:txBody>
          <a:bodyPr/>
          <a:lstStyle/>
          <a:p>
            <a:r>
              <a:rPr lang="fr-CA" dirty="0" smtClean="0"/>
              <a:t>Lien internet :</a:t>
            </a:r>
          </a:p>
          <a:p>
            <a:r>
              <a:rPr lang="fr-CA" dirty="0" smtClean="0"/>
              <a:t>http</a:t>
            </a:r>
            <a:r>
              <a:rPr lang="fr-CA" dirty="0"/>
              <a:t>://interstices.info/jcms/c_12845/reconstruire-des-surfaces-pour-l-imagerie 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262" y="3080551"/>
            <a:ext cx="8162925" cy="3343275"/>
          </a:xfrm>
          <a:prstGeom prst="rect">
            <a:avLst/>
          </a:prstGeom>
        </p:spPr>
      </p:pic>
      <p:sp>
        <p:nvSpPr>
          <p:cNvPr id="6" name="Flèche droite 5"/>
          <p:cNvSpPr/>
          <p:nvPr/>
        </p:nvSpPr>
        <p:spPr>
          <a:xfrm>
            <a:off x="2108498" y="4457352"/>
            <a:ext cx="935916" cy="589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Flèche droite 6"/>
          <p:cNvSpPr/>
          <p:nvPr/>
        </p:nvSpPr>
        <p:spPr>
          <a:xfrm rot="10800000">
            <a:off x="5832438" y="3080552"/>
            <a:ext cx="935916" cy="589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980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9248" y="4862456"/>
            <a:ext cx="3657599" cy="111522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3 – Mise en situation ( pages 12 à 15 )</a:t>
            </a:r>
            <a:endParaRPr lang="fr-CA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829" y="1942180"/>
            <a:ext cx="5841510" cy="403549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99248" y="1942180"/>
            <a:ext cx="38942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/>
              <a:t>Il </a:t>
            </a:r>
            <a:r>
              <a:rPr lang="fr-CA" sz="2800" dirty="0"/>
              <a:t>doit tomber l’équivalent d’au moins 700 mm de pluie par année sur le </a:t>
            </a:r>
            <a:r>
              <a:rPr lang="fr-CA" sz="2800" dirty="0" smtClean="0"/>
              <a:t>terrain pour permettre la culture sans irrigation.</a:t>
            </a:r>
          </a:p>
          <a:p>
            <a:endParaRPr lang="fr-CA" sz="2800" dirty="0"/>
          </a:p>
          <a:p>
            <a:endParaRPr lang="fr-CA" sz="2800" dirty="0" smtClean="0"/>
          </a:p>
          <a:p>
            <a:r>
              <a:rPr lang="fr-CA" sz="2800" dirty="0" smtClean="0"/>
              <a:t>Est-ce possible avec ce terrain ?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495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915290"/>
          </a:xfrm>
        </p:spPr>
        <p:txBody>
          <a:bodyPr anchor="t"/>
          <a:lstStyle/>
          <a:p>
            <a:r>
              <a:rPr lang="fr-CA" dirty="0" smtClean="0"/>
              <a:t>Phases du travail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51012" y="2549562"/>
            <a:ext cx="8689976" cy="2708237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1</a:t>
            </a:r>
            <a:r>
              <a:rPr lang="fr-CA" dirty="0" smtClean="0"/>
              <a:t>- Calcul de la quantité d’eau tombée pages 3 à 5</a:t>
            </a:r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2- Technique de découpage ( pages 6 à 11 )</a:t>
            </a:r>
          </a:p>
          <a:p>
            <a:pPr algn="l"/>
            <a:endParaRPr lang="fr-CA" dirty="0" smtClean="0"/>
          </a:p>
          <a:p>
            <a:pPr algn="l"/>
            <a:r>
              <a:rPr lang="fr-CA" dirty="0" smtClean="0"/>
              <a:t>3- Mise en situation ( Pages 12 à 15 )</a:t>
            </a:r>
          </a:p>
          <a:p>
            <a:pPr marL="342900" indent="-342900">
              <a:buFontTx/>
              <a:buChar char="-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2485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Questions ??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 smtClean="0"/>
              <a:t>Équipe de 2 ( </a:t>
            </a:r>
            <a:r>
              <a:rPr lang="fr-CA" dirty="0" err="1" smtClean="0"/>
              <a:t>Cst</a:t>
            </a:r>
            <a:r>
              <a:rPr lang="fr-CA" dirty="0" smtClean="0"/>
              <a:t>-</a:t>
            </a:r>
            <a:r>
              <a:rPr lang="fr-CA" dirty="0" err="1" smtClean="0"/>
              <a:t>ts</a:t>
            </a:r>
            <a:r>
              <a:rPr lang="fr-CA" dirty="0" smtClean="0"/>
              <a:t>-sn )</a:t>
            </a:r>
            <a:endParaRPr lang="fr-CA" dirty="0"/>
          </a:p>
          <a:p>
            <a:r>
              <a:rPr lang="fr-CA" dirty="0" smtClean="0"/>
              <a:t>Remettre Pour lundi le 26 novembre</a:t>
            </a:r>
          </a:p>
          <a:p>
            <a:pPr lvl="1"/>
            <a:r>
              <a:rPr lang="fr-CA" dirty="0" smtClean="0"/>
              <a:t>Période de math ou au local </a:t>
            </a:r>
            <a:r>
              <a:rPr lang="fr-CA" dirty="0" err="1" smtClean="0"/>
              <a:t>cam</a:t>
            </a:r>
            <a:endParaRPr lang="fr-CA" dirty="0"/>
          </a:p>
          <a:p>
            <a:r>
              <a:rPr lang="fr-CA" dirty="0" smtClean="0"/>
              <a:t>Aide :</a:t>
            </a:r>
          </a:p>
          <a:p>
            <a:pPr lvl="1"/>
            <a:r>
              <a:rPr lang="fr-CA" dirty="0" smtClean="0"/>
              <a:t>Tous les profs de 4</a:t>
            </a:r>
            <a:r>
              <a:rPr lang="fr-CA" baseline="30000" dirty="0" smtClean="0"/>
              <a:t>e</a:t>
            </a:r>
            <a:r>
              <a:rPr lang="fr-CA" dirty="0" smtClean="0"/>
              <a:t> sec en mathématiques</a:t>
            </a:r>
          </a:p>
          <a:p>
            <a:pPr lvl="1"/>
            <a:r>
              <a:rPr lang="fr-CA" dirty="0" smtClean="0"/>
              <a:t>CAM local 204 (jours 1, 2, 4, 6, 7, 8)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9626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88</TotalTime>
  <Words>210</Words>
  <Application>Microsoft Office PowerPoint</Application>
  <PresentationFormat>Grand écran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Jokerman</vt:lpstr>
      <vt:lpstr>Tw Cen MT</vt:lpstr>
      <vt:lpstr>Ronds dans l’eau</vt:lpstr>
      <vt:lpstr>Présentation PowerPoint</vt:lpstr>
      <vt:lpstr>www.philippedelauniere.wixsite.com/math</vt:lpstr>
      <vt:lpstr>Phases du travail</vt:lpstr>
      <vt:lpstr>1- Calcul de la quantité d’eau tombée (pages 3 à 5) ( RAPPEL  sur le calcul du volume )</vt:lpstr>
      <vt:lpstr>1- Calcul de la quantité d’eau tombée (pages 3 à 5) ( RAPPEL  sur le calcul du volume )</vt:lpstr>
      <vt:lpstr>2- Technique de découpage ( pages 6 à 11 ) </vt:lpstr>
      <vt:lpstr>3 – Mise en situation ( pages 12 à 15 )</vt:lpstr>
      <vt:lpstr>Phases du travail</vt:lpstr>
      <vt:lpstr>Questions ??</vt:lpstr>
    </vt:vector>
  </TitlesOfParts>
  <Company>csdps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Launière,Philippe</dc:creator>
  <cp:lastModifiedBy>De Launière,Philippe</cp:lastModifiedBy>
  <cp:revision>11</cp:revision>
  <dcterms:created xsi:type="dcterms:W3CDTF">2018-11-05T18:33:26Z</dcterms:created>
  <dcterms:modified xsi:type="dcterms:W3CDTF">2018-11-08T17:42:46Z</dcterms:modified>
</cp:coreProperties>
</file>